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3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6904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9846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3138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2361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328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56562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6920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42153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48382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43896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47773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BA919-DEBE-482B-ACAD-F8C6A9309B26}" type="datetimeFigureOut">
              <a:rPr lang="zh-TW" altLang="en-US" smtClean="0"/>
              <a:t>2019/10/15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C6287F-A0E5-4504-A7EA-F21D0FC24A4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920997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1908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TW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Linux</a:t>
            </a:r>
            <a:r>
              <a:rPr lang="zh-TW" altLang="en-US" sz="8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指令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11017712-EB08-4D22-9090-7F73BE4F8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96177" y="1644650"/>
            <a:ext cx="8623233" cy="453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2996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mv </a:t>
            </a:r>
            <a:r>
              <a:rPr lang="zh-TW" altLang="en-US" dirty="0"/>
              <a:t>移動檔案到</a:t>
            </a:r>
            <a:r>
              <a:rPr lang="en-US" altLang="zh-TW" dirty="0"/>
              <a:t>(</a:t>
            </a:r>
            <a:r>
              <a:rPr lang="zh-TW" altLang="en-US" dirty="0"/>
              <a:t>***</a:t>
            </a:r>
            <a:r>
              <a:rPr lang="en-US" altLang="zh-TW" dirty="0"/>
              <a:t>)</a:t>
            </a:r>
            <a:r>
              <a:rPr lang="zh-TW" altLang="en-US" dirty="0"/>
              <a:t>目的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4A7F0321-D292-4564-B913-78FBE5EBFD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8461" y="1944502"/>
            <a:ext cx="9924303" cy="454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564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touch:</a:t>
            </a:r>
            <a:r>
              <a:rPr lang="zh-TW" altLang="en-US" dirty="0"/>
              <a:t>建立文件指令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BB22EBCA-E2CD-4A94-8956-E48169519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13193" y="1861314"/>
            <a:ext cx="8365613" cy="481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526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rm</a:t>
            </a:r>
            <a:r>
              <a:rPr lang="en-US" altLang="zh-TW" dirty="0"/>
              <a:t> -</a:t>
            </a:r>
            <a:r>
              <a:rPr lang="en-US" altLang="zh-TW" dirty="0" err="1"/>
              <a:t>rf</a:t>
            </a:r>
            <a:r>
              <a:rPr lang="en-US" altLang="zh-TW" dirty="0"/>
              <a:t> </a:t>
            </a:r>
            <a:r>
              <a:rPr lang="zh-TW" altLang="en-US" dirty="0"/>
              <a:t>刪除</a:t>
            </a:r>
            <a:r>
              <a:rPr lang="en-US" altLang="zh-TW" dirty="0"/>
              <a:t>(</a:t>
            </a:r>
            <a:r>
              <a:rPr lang="zh-TW" altLang="en-US" dirty="0"/>
              <a:t>檔案、資料</a:t>
            </a:r>
            <a:r>
              <a:rPr lang="en-US" altLang="zh-TW" dirty="0"/>
              <a:t>)</a:t>
            </a:r>
            <a:r>
              <a:rPr lang="zh-TW" altLang="en-US" dirty="0"/>
              <a:t>指令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B2C8613C-555B-46CE-B338-6A439A8EDE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8189" y="1731595"/>
            <a:ext cx="7209489" cy="457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69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退上層資料夾</a:t>
            </a:r>
            <a:r>
              <a:rPr lang="en-US" altLang="zh-TW" dirty="0"/>
              <a:t>(</a:t>
            </a:r>
            <a:r>
              <a:rPr lang="zh-TW" altLang="en-US" dirty="0"/>
              <a:t>目錄</a:t>
            </a:r>
            <a:r>
              <a:rPr lang="en-US" altLang="zh-TW" dirty="0"/>
              <a:t>)</a:t>
            </a:r>
            <a:r>
              <a:rPr lang="zh-TW" altLang="en-US" dirty="0"/>
              <a:t>指令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AAB7D995-8668-4DBD-A553-C6649AC00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56572" y="1851100"/>
            <a:ext cx="7042647" cy="4741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5765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clear</a:t>
            </a:r>
            <a:r>
              <a:rPr lang="zh-TW" altLang="en-US"/>
              <a:t>清除終端</a:t>
            </a:r>
            <a:r>
              <a:rPr lang="zh-TW" altLang="en-US" dirty="0"/>
              <a:t>屏</a:t>
            </a:r>
            <a:r>
              <a:rPr lang="zh-TW" altLang="en-US"/>
              <a:t>幕</a:t>
            </a:r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767FD227-5DF4-4F8A-871C-10DF6233A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44862" y="1690688"/>
            <a:ext cx="7523755" cy="479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0526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42427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 err="1"/>
              <a:t>cd:Change</a:t>
            </a:r>
            <a:r>
              <a:rPr lang="en-US" altLang="zh-TW" dirty="0"/>
              <a:t> </a:t>
            </a:r>
            <a:r>
              <a:rPr lang="en-US" altLang="zh-TW" dirty="0" err="1"/>
              <a:t>Diretory</a:t>
            </a:r>
            <a:r>
              <a:rPr lang="en-US" altLang="zh-TW" dirty="0"/>
              <a:t> </a:t>
            </a:r>
            <a:br>
              <a:rPr lang="en-US" altLang="zh-TW" dirty="0"/>
            </a:br>
            <a:r>
              <a:rPr lang="zh-TW" altLang="en-US" dirty="0"/>
              <a:t>變更目錄、變換工作目錄</a:t>
            </a:r>
          </a:p>
        </p:txBody>
      </p:sp>
      <p:pic>
        <p:nvPicPr>
          <p:cNvPr id="11" name="內容版面配置區 10">
            <a:extLst>
              <a:ext uri="{FF2B5EF4-FFF2-40B4-BE49-F238E27FC236}">
                <a16:creationId xmlns:a16="http://schemas.microsoft.com/office/drawing/2014/main" id="{014DA654-5AC6-46A8-A107-8C01F44078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36193" y="1825625"/>
            <a:ext cx="7919613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58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pwd:print</a:t>
            </a:r>
            <a:r>
              <a:rPr lang="en-US" altLang="zh-TW" dirty="0"/>
              <a:t> name of current/working directory</a:t>
            </a:r>
            <a:br>
              <a:rPr lang="en-US" altLang="zh-TW" dirty="0"/>
            </a:br>
            <a:r>
              <a:rPr lang="zh-TW" altLang="en-US" dirty="0"/>
              <a:t>顯示目前所在目錄的指令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7365207" y="1044357"/>
            <a:ext cx="36987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err="1"/>
              <a:t>root@kali</a:t>
            </a:r>
            <a:r>
              <a:rPr lang="en-US" altLang="zh-TW" dirty="0"/>
              <a:t>:~/Desktop# </a:t>
            </a:r>
            <a:r>
              <a:rPr lang="en-US" altLang="zh-TW" dirty="0" err="1"/>
              <a:t>pwd</a:t>
            </a:r>
            <a:endParaRPr lang="en-US" altLang="zh-TW" dirty="0"/>
          </a:p>
          <a:p>
            <a:r>
              <a:rPr lang="en-US" altLang="zh-TW" dirty="0"/>
              <a:t>/root/Desktop</a:t>
            </a:r>
            <a:endParaRPr lang="zh-TW" altLang="en-US" dirty="0"/>
          </a:p>
        </p:txBody>
      </p:sp>
      <p:pic>
        <p:nvPicPr>
          <p:cNvPr id="7" name="內容版面配置區 6">
            <a:extLst>
              <a:ext uri="{FF2B5EF4-FFF2-40B4-BE49-F238E27FC236}">
                <a16:creationId xmlns:a16="http://schemas.microsoft.com/office/drawing/2014/main" id="{0CF58002-F686-4CF5-99B8-2C9E3C5213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4678" y="2286052"/>
            <a:ext cx="7930317" cy="3621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749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340412"/>
            <a:ext cx="10515600" cy="1325563"/>
          </a:xfrm>
        </p:spPr>
        <p:txBody>
          <a:bodyPr>
            <a:noAutofit/>
          </a:bodyPr>
          <a:lstStyle/>
          <a:p>
            <a:r>
              <a:rPr lang="en-US" altLang="zh-TW" sz="3200" dirty="0" err="1"/>
              <a:t>ls</a:t>
            </a:r>
            <a:r>
              <a:rPr lang="en-US" altLang="zh-TW" sz="3200" dirty="0"/>
              <a:t>:</a:t>
            </a:r>
            <a:r>
              <a:rPr lang="zh-TW" altLang="en-US" sz="3200" dirty="0"/>
              <a:t>列出目錄檔案</a:t>
            </a:r>
            <a:br>
              <a:rPr lang="en-US" altLang="zh-TW" sz="3200" dirty="0"/>
            </a:br>
            <a:r>
              <a:rPr lang="zh-TW" altLang="en-US" sz="3200" dirty="0"/>
              <a:t>直接執行 </a:t>
            </a:r>
            <a:r>
              <a:rPr lang="en-US" altLang="zh-TW" sz="3200" dirty="0" err="1"/>
              <a:t>ls</a:t>
            </a:r>
            <a:r>
              <a:rPr lang="en-US" altLang="zh-TW" sz="3200" dirty="0"/>
              <a:t> </a:t>
            </a:r>
            <a:r>
              <a:rPr lang="zh-TW" altLang="en-US" sz="3200" dirty="0"/>
              <a:t>帶任何參數的話，會列出目前目錄中的檔案與目錄列表。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65270410-E3F8-42D3-97CC-C63D39273C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4881" y="1872237"/>
            <a:ext cx="8117148" cy="4645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2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ls</a:t>
            </a:r>
            <a:r>
              <a:rPr lang="en-US" altLang="zh-TW" dirty="0"/>
              <a:t> –l:</a:t>
            </a:r>
            <a:r>
              <a:rPr lang="zh-TW" altLang="en-US" dirty="0"/>
              <a:t>參數可以顯示檔案與目錄的詳細資訊</a:t>
            </a:r>
            <a:br>
              <a:rPr lang="en-US" altLang="zh-TW" dirty="0"/>
            </a:br>
            <a:r>
              <a:rPr lang="zh-TW" altLang="en-US" dirty="0"/>
              <a:t>顯示隱藏檔案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D8BA1E2-01FF-4DDC-9545-360955331D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3929" y="1799731"/>
            <a:ext cx="8085220" cy="479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615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ls</a:t>
            </a:r>
            <a:r>
              <a:rPr lang="en-US" altLang="zh-TW" dirty="0"/>
              <a:t> -al</a:t>
            </a:r>
            <a:r>
              <a:rPr lang="zh-TW" altLang="en-US" dirty="0"/>
              <a:t>顯示所有隱藏檔案目錄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BBA3B2AA-518E-48D2-9F6E-E1E8F7B8AC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4934" y="1544777"/>
            <a:ext cx="8489483" cy="494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6343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ls</a:t>
            </a:r>
            <a:r>
              <a:rPr lang="en-US" altLang="zh-TW" dirty="0"/>
              <a:t> -a</a:t>
            </a:r>
            <a:r>
              <a:rPr lang="zh-TW" altLang="en-US" dirty="0"/>
              <a:t>顯示隱藏檔案目錄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D7D385C4-D119-4A6A-B5D9-D3095C61A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6295" y="1592976"/>
            <a:ext cx="8559359" cy="5265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410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cp</a:t>
            </a:r>
            <a:r>
              <a:rPr lang="en-US" altLang="zh-TW" dirty="0"/>
              <a:t> </a:t>
            </a:r>
            <a:r>
              <a:rPr lang="zh-TW" altLang="en-US" dirty="0"/>
              <a:t>複製檔案</a:t>
            </a:r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85F67980-C540-4EFF-A5D6-147D5FAB07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03671" y="1855880"/>
            <a:ext cx="8312879" cy="4785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3610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mkdir</a:t>
            </a:r>
            <a:r>
              <a:rPr lang="en-US" altLang="zh-TW" dirty="0"/>
              <a:t>:</a:t>
            </a:r>
            <a:r>
              <a:rPr lang="zh-TW" altLang="en-US" dirty="0"/>
              <a:t>建立檔案</a:t>
            </a:r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5FFA56D2-8CDE-48B9-98A7-0B2CC88C73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6715" y="1860126"/>
            <a:ext cx="9740207" cy="499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891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</TotalTime>
  <Words>100</Words>
  <Application>Microsoft Office PowerPoint</Application>
  <PresentationFormat>寬螢幕</PresentationFormat>
  <Paragraphs>16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0" baseType="lpstr">
      <vt:lpstr>Arial</vt:lpstr>
      <vt:lpstr>Arial Rounded MT Bold</vt:lpstr>
      <vt:lpstr>Calibri</vt:lpstr>
      <vt:lpstr>Calibri Light</vt:lpstr>
      <vt:lpstr>Office 佈景主題</vt:lpstr>
      <vt:lpstr>Linux指令</vt:lpstr>
      <vt:lpstr>cd:Change Diretory  變更目錄、變換工作目錄</vt:lpstr>
      <vt:lpstr>pwd:print name of current/working directory 顯示目前所在目錄的指令</vt:lpstr>
      <vt:lpstr>ls:列出目錄檔案 直接執行 ls 帶任何參數的話，會列出目前目錄中的檔案與目錄列表。</vt:lpstr>
      <vt:lpstr>ls –l:參數可以顯示檔案與目錄的詳細資訊 顯示隱藏檔案</vt:lpstr>
      <vt:lpstr>ls -al顯示所有隱藏檔案目錄</vt:lpstr>
      <vt:lpstr>ls -a顯示隱藏檔案目錄</vt:lpstr>
      <vt:lpstr>cp 複製檔案</vt:lpstr>
      <vt:lpstr>mkdir:建立檔案</vt:lpstr>
      <vt:lpstr>mv 移動檔案到(***)目的</vt:lpstr>
      <vt:lpstr>touch:建立文件指令</vt:lpstr>
      <vt:lpstr>rm -rf 刪除(檔案、資料)指令</vt:lpstr>
      <vt:lpstr>退上層資料夾(目錄)指令</vt:lpstr>
      <vt:lpstr>clear清除終端屏幕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Linux指令</dc:title>
  <dc:creator>user</dc:creator>
  <cp:lastModifiedBy>明翰 林</cp:lastModifiedBy>
  <cp:revision>12</cp:revision>
  <dcterms:created xsi:type="dcterms:W3CDTF">2019-10-03T14:08:12Z</dcterms:created>
  <dcterms:modified xsi:type="dcterms:W3CDTF">2019-10-15T13:12:44Z</dcterms:modified>
</cp:coreProperties>
</file>

<file path=docProps/thumbnail.jpeg>
</file>